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0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2" r:id="rId25"/>
    <p:sldId id="283" r:id="rId26"/>
    <p:sldId id="284" r:id="rId27"/>
    <p:sldId id="285" r:id="rId28"/>
    <p:sldId id="286" r:id="rId29"/>
    <p:sldId id="288" r:id="rId30"/>
    <p:sldId id="287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1546548" y="1282477"/>
            <a:ext cx="9144000" cy="11430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kumimoji="0" lang="en-US" dirty="0" smtClean="0"/>
              <a:t>Paper Title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 hasCustomPrompt="1"/>
          </p:nvPr>
        </p:nvSpPr>
        <p:spPr>
          <a:xfrm>
            <a:off x="1544232" y="3080785"/>
            <a:ext cx="9144000" cy="1128328"/>
          </a:xfrm>
        </p:spPr>
        <p:txBody>
          <a:bodyPr anchor="ctr" anchorCtr="0"/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altLang="zh-TW" dirty="0" smtClean="0"/>
              <a:t>Author, Conference, time, citation count</a:t>
            </a:r>
            <a:endParaRPr kumimoji="0" lang="en-US" altLang="zh-TW" dirty="0"/>
          </a:p>
        </p:txBody>
      </p:sp>
      <p:sp>
        <p:nvSpPr>
          <p:cNvPr id="21" name="Rectangle 20"/>
          <p:cNvSpPr/>
          <p:nvPr/>
        </p:nvSpPr>
        <p:spPr>
          <a:xfrm>
            <a:off x="1127448" y="1196752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27448" y="1196752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Calibri" panose="020F0502020204030204" pitchFamily="34" charset="0"/>
            </a:endParaRPr>
          </a:p>
        </p:txBody>
      </p:sp>
      <p:sp>
        <p:nvSpPr>
          <p:cNvPr id="11" name="Rectangle 32"/>
          <p:cNvSpPr/>
          <p:nvPr/>
        </p:nvSpPr>
        <p:spPr>
          <a:xfrm>
            <a:off x="1127448" y="2996952"/>
            <a:ext cx="9753600" cy="1295995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Calibri" panose="020F0502020204030204" pitchFamily="34" charset="0"/>
            </a:endParaRPr>
          </a:p>
        </p:txBody>
      </p:sp>
      <p:sp>
        <p:nvSpPr>
          <p:cNvPr id="12" name="Rectangle 31"/>
          <p:cNvSpPr/>
          <p:nvPr/>
        </p:nvSpPr>
        <p:spPr>
          <a:xfrm>
            <a:off x="1127448" y="2996952"/>
            <a:ext cx="311324" cy="1295995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25791" y="6390853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 smtClean="0"/>
              <a:t>KDD Lab@NCHU</a:t>
            </a:r>
            <a:endParaRPr lang="zh-TW" altLang="en-US" sz="140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0" hasCustomPrompt="1"/>
          </p:nvPr>
        </p:nvSpPr>
        <p:spPr>
          <a:xfrm>
            <a:off x="3215680" y="4565293"/>
            <a:ext cx="5615880" cy="12957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aseline="0"/>
            </a:lvl1pPr>
            <a:lvl2pPr marL="274320" indent="0">
              <a:buNone/>
              <a:defRPr/>
            </a:lvl2pPr>
            <a:lvl3pPr marL="594360" indent="0">
              <a:buNone/>
              <a:defRPr/>
            </a:lvl3pPr>
            <a:lvl4pPr marL="868680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altLang="zh-TW" sz="1800" dirty="0" smtClean="0"/>
              <a:t>Speaker, Professor, Date</a:t>
            </a:r>
            <a:endParaRPr lang="zh-TW" altLang="en-US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/>
            </a:lvl1pPr>
          </a:lstStyle>
          <a:p>
            <a:r>
              <a:rPr kumimoji="0" lang="en-US" dirty="0" smtClean="0"/>
              <a:t>Title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/>
            </a:lvl1pPr>
          </a:lstStyle>
          <a:p>
            <a:pPr lvl="0" eaLnBrk="1" latinLnBrk="0" hangingPunct="1"/>
            <a:r>
              <a:rPr lang="en-US" altLang="zh-TW" dirty="0" smtClean="0"/>
              <a:t>Content</a:t>
            </a:r>
            <a:endParaRPr lang="zh-TW" altLang="en-US" dirty="0" smtClean="0"/>
          </a:p>
          <a:p>
            <a:pPr lvl="1" eaLnBrk="1" latinLnBrk="0" hangingPunct="1"/>
            <a:r>
              <a:rPr lang="en-US" altLang="zh-TW" dirty="0" smtClean="0"/>
              <a:t>2</a:t>
            </a:r>
            <a:endParaRPr lang="zh-TW" altLang="en-US" dirty="0" smtClean="0"/>
          </a:p>
          <a:p>
            <a:pPr lvl="2" eaLnBrk="1" latinLnBrk="0" hangingPunct="1"/>
            <a:r>
              <a:rPr lang="en-US" altLang="zh-TW" dirty="0" smtClean="0"/>
              <a:t>3</a:t>
            </a:r>
            <a:endParaRPr lang="zh-TW" altLang="en-US" dirty="0" smtClean="0"/>
          </a:p>
          <a:p>
            <a:pPr lvl="3" eaLnBrk="1" latinLnBrk="0" hangingPunct="1"/>
            <a:r>
              <a:rPr lang="en-US" altLang="zh-TW" dirty="0" smtClean="0"/>
              <a:t>4</a:t>
            </a:r>
            <a:endParaRPr lang="zh-TW" altLang="en-US" dirty="0" smtClean="0"/>
          </a:p>
          <a:p>
            <a:pPr lvl="4" eaLnBrk="1" latinLnBrk="0" hangingPunct="1"/>
            <a:r>
              <a:rPr lang="en-US" altLang="zh-TW" dirty="0" smtClean="0"/>
              <a:t>5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 altLang="zh-TW" dirty="0" smtClean="0"/>
              <a:t>Title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 hasCustomPrompt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 eaLnBrk="1" latinLnBrk="0" hangingPunct="1">
              <a:defRPr/>
            </a:lvl1pPr>
            <a:lvl3pPr>
              <a:defRPr sz="2000"/>
            </a:lvl3pPr>
          </a:lstStyle>
          <a:p>
            <a:pPr lvl="0" eaLnBrk="1" latinLnBrk="0" hangingPunct="1"/>
            <a:r>
              <a:rPr kumimoji="0" lang="en-US" altLang="zh-TW" dirty="0" smtClean="0"/>
              <a:t>Content</a:t>
            </a:r>
            <a:endParaRPr kumimoji="0" lang="zh-TW" altLang="en-US" dirty="0" smtClean="0"/>
          </a:p>
          <a:p>
            <a:pPr lvl="1" eaLnBrk="1" latinLnBrk="0" hangingPunct="1"/>
            <a:r>
              <a:rPr lang="en-US" altLang="zh-TW" dirty="0" smtClean="0"/>
              <a:t>2</a:t>
            </a:r>
            <a:endParaRPr lang="zh-TW" altLang="en-US" dirty="0" smtClean="0"/>
          </a:p>
          <a:p>
            <a:pPr lvl="2" eaLnBrk="1" latinLnBrk="0" hangingPunct="1"/>
            <a:r>
              <a:rPr lang="en-US" altLang="zh-TW" dirty="0" smtClean="0"/>
              <a:t>3</a:t>
            </a:r>
            <a:endParaRPr lang="zh-TW" altLang="en-US" dirty="0" smtClean="0"/>
          </a:p>
          <a:p>
            <a:pPr lvl="3" eaLnBrk="1" latinLnBrk="0" hangingPunct="1"/>
            <a:r>
              <a:rPr lang="en-US" altLang="zh-TW" dirty="0" smtClean="0"/>
              <a:t>4</a:t>
            </a:r>
            <a:endParaRPr lang="zh-TW" altLang="en-US" dirty="0" smtClean="0"/>
          </a:p>
          <a:p>
            <a:pPr lvl="4" eaLnBrk="1" latinLnBrk="0" hangingPunct="1"/>
            <a:r>
              <a:rPr lang="en-US" altLang="zh-TW" dirty="0" smtClean="0"/>
              <a:t>5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 altLang="zh-TW" dirty="0" smtClean="0"/>
              <a:t>Title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 hasCustomPrompt="1"/>
          </p:nvPr>
        </p:nvSpPr>
        <p:spPr>
          <a:xfrm>
            <a:off x="609600" y="1219200"/>
            <a:ext cx="5388864" cy="4937760"/>
          </a:xfrm>
        </p:spPr>
        <p:txBody>
          <a:bodyPr/>
          <a:lstStyle>
            <a:lvl1pPr eaLnBrk="1" latinLnBrk="0" hangingPunct="1">
              <a:defRPr/>
            </a:lvl1pPr>
          </a:lstStyle>
          <a:p>
            <a:pPr lvl="0" eaLnBrk="1" latinLnBrk="0" hangingPunct="1"/>
            <a:r>
              <a:rPr kumimoji="0" lang="en-US" altLang="zh-TW" dirty="0" smtClean="0"/>
              <a:t>Content</a:t>
            </a:r>
            <a:endParaRPr kumimoji="0" lang="zh-TW" altLang="en-US" dirty="0" smtClean="0"/>
          </a:p>
          <a:p>
            <a:pPr lvl="1" eaLnBrk="1" latinLnBrk="0" hangingPunct="1"/>
            <a:r>
              <a:rPr lang="en-US" altLang="zh-TW" dirty="0" smtClean="0"/>
              <a:t>2</a:t>
            </a:r>
            <a:endParaRPr lang="zh-TW" altLang="en-US" dirty="0" smtClean="0"/>
          </a:p>
          <a:p>
            <a:pPr lvl="2" eaLnBrk="1" latinLnBrk="0" hangingPunct="1"/>
            <a:r>
              <a:rPr lang="en-US" altLang="zh-TW" dirty="0" smtClean="0"/>
              <a:t>3</a:t>
            </a:r>
            <a:endParaRPr lang="zh-TW" altLang="en-US" dirty="0" smtClean="0"/>
          </a:p>
          <a:p>
            <a:pPr lvl="3" eaLnBrk="1" latinLnBrk="0" hangingPunct="1"/>
            <a:r>
              <a:rPr lang="en-US" altLang="zh-TW" dirty="0" smtClean="0"/>
              <a:t>4</a:t>
            </a:r>
            <a:endParaRPr lang="zh-TW" altLang="en-US" dirty="0" smtClean="0"/>
          </a:p>
          <a:p>
            <a:pPr lvl="4" eaLnBrk="1" latinLnBrk="0" hangingPunct="1"/>
            <a:r>
              <a:rPr lang="en-US" altLang="zh-TW" dirty="0" smtClean="0"/>
              <a:t>5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 hasCustomPrompt="1"/>
          </p:nvPr>
        </p:nvSpPr>
        <p:spPr>
          <a:xfrm>
            <a:off x="6176264" y="1216152"/>
            <a:ext cx="5388864" cy="4937760"/>
          </a:xfrm>
        </p:spPr>
        <p:txBody>
          <a:bodyPr/>
          <a:lstStyle>
            <a:lvl1pPr eaLnBrk="1" latinLnBrk="0" hangingPunct="1">
              <a:defRPr/>
            </a:lvl1pPr>
          </a:lstStyle>
          <a:p>
            <a:pPr lvl="0" eaLnBrk="1" latinLnBrk="0" hangingPunct="1"/>
            <a:r>
              <a:rPr kumimoji="0" lang="en-US" altLang="zh-TW" dirty="0" smtClean="0"/>
              <a:t>Content</a:t>
            </a:r>
            <a:endParaRPr kumimoji="0" lang="zh-TW" altLang="en-US" dirty="0" smtClean="0"/>
          </a:p>
          <a:p>
            <a:pPr lvl="1" eaLnBrk="1" latinLnBrk="0" hangingPunct="1"/>
            <a:r>
              <a:rPr lang="en-US" altLang="zh-TW" dirty="0" smtClean="0"/>
              <a:t>2</a:t>
            </a:r>
            <a:endParaRPr lang="zh-TW" altLang="en-US" dirty="0" smtClean="0"/>
          </a:p>
          <a:p>
            <a:pPr lvl="2" eaLnBrk="1" latinLnBrk="0" hangingPunct="1"/>
            <a:r>
              <a:rPr lang="en-US" altLang="zh-TW" dirty="0" smtClean="0"/>
              <a:t>3</a:t>
            </a:r>
            <a:endParaRPr lang="zh-TW" altLang="en-US" dirty="0" smtClean="0"/>
          </a:p>
          <a:p>
            <a:pPr lvl="3" eaLnBrk="1" latinLnBrk="0" hangingPunct="1"/>
            <a:r>
              <a:rPr lang="en-US" altLang="zh-TW" dirty="0" smtClean="0"/>
              <a:t>4</a:t>
            </a:r>
            <a:endParaRPr lang="zh-TW" altLang="en-US" dirty="0" smtClean="0"/>
          </a:p>
          <a:p>
            <a:pPr lvl="4" eaLnBrk="1" latinLnBrk="0" hangingPunct="1"/>
            <a:r>
              <a:rPr lang="en-US" altLang="zh-TW" dirty="0" smtClean="0"/>
              <a:t>5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altLang="zh-TW" dirty="0" smtClean="0"/>
              <a:t>Title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altLang="zh-TW" dirty="0" smtClean="0"/>
              <a:t>Subtitle</a:t>
            </a:r>
            <a:endParaRPr kumimoji="0" lang="zh-TW" alt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 hasCustomPrompt="1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altLang="zh-TW" dirty="0" smtClean="0"/>
              <a:t>Subtitle</a:t>
            </a:r>
            <a:endParaRPr kumimoji="0" lang="zh-TW" altLang="en-US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 hasCustomPrompt="1"/>
          </p:nvPr>
        </p:nvSpPr>
        <p:spPr>
          <a:xfrm>
            <a:off x="609600" y="2133600"/>
            <a:ext cx="5384800" cy="4038600"/>
          </a:xfrm>
        </p:spPr>
        <p:txBody>
          <a:bodyPr/>
          <a:lstStyle>
            <a:lvl1pPr eaLnBrk="1" latinLnBrk="0" hangingPunct="1">
              <a:defRPr/>
            </a:lvl1pPr>
          </a:lstStyle>
          <a:p>
            <a:pPr lvl="0" eaLnBrk="1" latinLnBrk="0" hangingPunct="1"/>
            <a:r>
              <a:rPr kumimoji="0" lang="en-US" altLang="zh-TW" dirty="0" smtClean="0"/>
              <a:t>Content</a:t>
            </a:r>
            <a:endParaRPr kumimoji="0" lang="zh-TW" altLang="en-US" dirty="0" smtClean="0"/>
          </a:p>
          <a:p>
            <a:pPr lvl="1" eaLnBrk="1" latinLnBrk="0" hangingPunct="1"/>
            <a:r>
              <a:rPr lang="en-US" altLang="zh-TW" dirty="0" smtClean="0"/>
              <a:t>2</a:t>
            </a:r>
            <a:endParaRPr lang="zh-TW" altLang="en-US" dirty="0" smtClean="0"/>
          </a:p>
          <a:p>
            <a:pPr lvl="2" eaLnBrk="1" latinLnBrk="0" hangingPunct="1"/>
            <a:r>
              <a:rPr lang="en-US" altLang="zh-TW" dirty="0" smtClean="0"/>
              <a:t>3</a:t>
            </a:r>
            <a:endParaRPr lang="zh-TW" altLang="en-US" dirty="0" smtClean="0"/>
          </a:p>
          <a:p>
            <a:pPr lvl="3" eaLnBrk="1" latinLnBrk="0" hangingPunct="1"/>
            <a:r>
              <a:rPr lang="en-US" altLang="zh-TW" dirty="0" smtClean="0"/>
              <a:t>4</a:t>
            </a:r>
            <a:endParaRPr lang="zh-TW" altLang="en-US" dirty="0" smtClean="0"/>
          </a:p>
          <a:p>
            <a:pPr lvl="4" eaLnBrk="1" latinLnBrk="0" hangingPunct="1"/>
            <a:r>
              <a:rPr lang="en-US" altLang="zh-TW" dirty="0" smtClean="0"/>
              <a:t>5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 hasCustomPrompt="1"/>
          </p:nvPr>
        </p:nvSpPr>
        <p:spPr>
          <a:xfrm>
            <a:off x="6197600" y="2133600"/>
            <a:ext cx="5384800" cy="4038600"/>
          </a:xfrm>
        </p:spPr>
        <p:txBody>
          <a:bodyPr/>
          <a:lstStyle>
            <a:lvl1pPr eaLnBrk="1" latinLnBrk="0" hangingPunct="1">
              <a:defRPr/>
            </a:lvl1pPr>
          </a:lstStyle>
          <a:p>
            <a:pPr lvl="0" eaLnBrk="1" latinLnBrk="0" hangingPunct="1"/>
            <a:r>
              <a:rPr kumimoji="0" lang="en-US" altLang="zh-TW" dirty="0" smtClean="0"/>
              <a:t>Content</a:t>
            </a:r>
            <a:endParaRPr kumimoji="0" lang="zh-TW" altLang="en-US" dirty="0" smtClean="0"/>
          </a:p>
          <a:p>
            <a:pPr lvl="1" eaLnBrk="1" latinLnBrk="0" hangingPunct="1"/>
            <a:r>
              <a:rPr lang="en-US" altLang="zh-TW" dirty="0" smtClean="0"/>
              <a:t>2</a:t>
            </a:r>
            <a:endParaRPr lang="zh-TW" altLang="en-US" dirty="0" smtClean="0"/>
          </a:p>
          <a:p>
            <a:pPr lvl="2" eaLnBrk="1" latinLnBrk="0" hangingPunct="1"/>
            <a:r>
              <a:rPr lang="en-US" altLang="zh-TW" dirty="0" smtClean="0"/>
              <a:t>3</a:t>
            </a:r>
            <a:endParaRPr lang="zh-TW" altLang="en-US" dirty="0" smtClean="0"/>
          </a:p>
          <a:p>
            <a:pPr lvl="3" eaLnBrk="1" latinLnBrk="0" hangingPunct="1"/>
            <a:r>
              <a:rPr lang="en-US" altLang="zh-TW" dirty="0" smtClean="0"/>
              <a:t>4</a:t>
            </a:r>
            <a:endParaRPr lang="zh-TW" altLang="en-US" dirty="0" smtClean="0"/>
          </a:p>
          <a:p>
            <a:pPr lvl="4" eaLnBrk="1" latinLnBrk="0" hangingPunct="1"/>
            <a:r>
              <a:rPr lang="en-US" altLang="zh-TW" dirty="0" smtClean="0"/>
              <a:t>5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 altLang="zh-TW" dirty="0" smtClean="0"/>
              <a:t>Title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r>
              <a:rPr kumimoji="0" lang="en-US" altLang="zh-TW" dirty="0" smtClean="0"/>
              <a:t>Title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 hasCustomPrompt="1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altLang="zh-TW" dirty="0" smtClean="0"/>
              <a:t>Content</a:t>
            </a:r>
            <a:endParaRPr kumimoji="0" lang="zh-TW" alt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 hasCustomPrompt="1"/>
          </p:nvPr>
        </p:nvSpPr>
        <p:spPr>
          <a:xfrm>
            <a:off x="406400" y="304800"/>
            <a:ext cx="7620000" cy="5715000"/>
          </a:xfrm>
        </p:spPr>
        <p:txBody>
          <a:bodyPr/>
          <a:lstStyle>
            <a:lvl1pPr>
              <a:defRPr/>
            </a:lvl1pPr>
          </a:lstStyle>
          <a:p>
            <a:pPr lvl="0" eaLnBrk="1" latinLnBrk="0" hangingPunct="1"/>
            <a:r>
              <a:rPr lang="en-US" altLang="zh-TW" dirty="0" smtClean="0"/>
              <a:t>Content</a:t>
            </a:r>
            <a:endParaRPr lang="zh-TW" altLang="en-US" dirty="0" smtClean="0"/>
          </a:p>
          <a:p>
            <a:pPr lvl="1" eaLnBrk="1" latinLnBrk="0" hangingPunct="1"/>
            <a:r>
              <a:rPr lang="en-US" altLang="zh-TW" dirty="0" smtClean="0"/>
              <a:t>2</a:t>
            </a:r>
            <a:endParaRPr lang="zh-TW" altLang="en-US" dirty="0" smtClean="0"/>
          </a:p>
          <a:p>
            <a:pPr lvl="2" eaLnBrk="1" latinLnBrk="0" hangingPunct="1"/>
            <a:r>
              <a:rPr lang="en-US" altLang="zh-TW" dirty="0" smtClean="0"/>
              <a:t>3</a:t>
            </a:r>
            <a:endParaRPr lang="zh-TW" altLang="en-US" dirty="0" smtClean="0"/>
          </a:p>
          <a:p>
            <a:pPr lvl="3" eaLnBrk="1" latinLnBrk="0" hangingPunct="1"/>
            <a:r>
              <a:rPr lang="en-US" altLang="zh-TW" dirty="0" smtClean="0"/>
              <a:t>4</a:t>
            </a:r>
            <a:endParaRPr lang="zh-TW" altLang="en-US" dirty="0" smtClean="0"/>
          </a:p>
          <a:p>
            <a:pPr lvl="4" eaLnBrk="1" latinLnBrk="0" hangingPunct="1"/>
            <a:r>
              <a:rPr lang="en-US" altLang="zh-TW" dirty="0" smtClean="0"/>
              <a:t>5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l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altLang="zh-TW" dirty="0" smtClean="0"/>
              <a:t>Title</a:t>
            </a:r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altLang="zh-TW" dirty="0" smtClean="0"/>
              <a:t>Content</a:t>
            </a:r>
            <a:endParaRPr kumimoji="0" lang="zh-TW" alt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US" altLang="zh-TW" dirty="0" smtClean="0"/>
              <a:t>Title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defRPr/>
            </a:lvl1pPr>
          </a:lstStyle>
          <a:p>
            <a:pPr lvl="0" eaLnBrk="1" latinLnBrk="0" hangingPunct="1"/>
            <a:r>
              <a:rPr lang="en-US" altLang="zh-TW" dirty="0" smtClean="0"/>
              <a:t>Content</a:t>
            </a:r>
            <a:endParaRPr lang="zh-TW" altLang="en-US" dirty="0" smtClean="0"/>
          </a:p>
          <a:p>
            <a:pPr lvl="1" eaLnBrk="1" latinLnBrk="0" hangingPunct="1"/>
            <a:r>
              <a:rPr lang="en-US" altLang="zh-TW" dirty="0" smtClean="0"/>
              <a:t>2</a:t>
            </a:r>
            <a:endParaRPr lang="zh-TW" altLang="en-US" dirty="0" smtClean="0"/>
          </a:p>
          <a:p>
            <a:pPr lvl="2" eaLnBrk="1" latinLnBrk="0" hangingPunct="1"/>
            <a:r>
              <a:rPr lang="en-US" altLang="zh-TW" dirty="0" smtClean="0"/>
              <a:t>3</a:t>
            </a:r>
            <a:endParaRPr lang="zh-TW" altLang="en-US" dirty="0" smtClean="0"/>
          </a:p>
          <a:p>
            <a:pPr lvl="3" eaLnBrk="1" latinLnBrk="0" hangingPunct="1"/>
            <a:r>
              <a:rPr lang="en-US" altLang="zh-TW" dirty="0" smtClean="0"/>
              <a:t>4</a:t>
            </a:r>
            <a:endParaRPr lang="zh-TW" altLang="en-US" dirty="0" smtClean="0"/>
          </a:p>
          <a:p>
            <a:pPr lvl="4" eaLnBrk="1" latinLnBrk="0" hangingPunct="1"/>
            <a:r>
              <a:rPr lang="en-US" altLang="zh-TW" dirty="0" smtClean="0"/>
              <a:t>5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altLang="zh-TW" dirty="0" smtClean="0"/>
              <a:t>Title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altLang="zh-TW" dirty="0" smtClean="0"/>
              <a:t>Content</a:t>
            </a:r>
            <a:endParaRPr kumimoji="0" lang="zh-TW" altLang="en-US" dirty="0" smtClean="0"/>
          </a:p>
          <a:p>
            <a:pPr lvl="1" eaLnBrk="1" latinLnBrk="0" hangingPunct="1"/>
            <a:r>
              <a:rPr kumimoji="0" lang="en-US" altLang="zh-TW" dirty="0" smtClean="0"/>
              <a:t>2</a:t>
            </a:r>
            <a:endParaRPr kumimoji="0" lang="zh-TW" altLang="en-US" dirty="0" smtClean="0"/>
          </a:p>
          <a:p>
            <a:pPr lvl="2" eaLnBrk="1" latinLnBrk="0" hangingPunct="1"/>
            <a:r>
              <a:rPr kumimoji="0" lang="en-US" altLang="zh-TW" dirty="0" smtClean="0"/>
              <a:t>3</a:t>
            </a:r>
            <a:endParaRPr kumimoji="0" lang="zh-TW" altLang="en-US" dirty="0" smtClean="0"/>
          </a:p>
          <a:p>
            <a:pPr lvl="3" eaLnBrk="1" latinLnBrk="0" hangingPunct="1"/>
            <a:r>
              <a:rPr kumimoji="0" lang="en-US" altLang="zh-TW" dirty="0" smtClean="0"/>
              <a:t>4</a:t>
            </a:r>
            <a:endParaRPr kumimoji="0" lang="zh-TW" altLang="en-US" dirty="0" smtClean="0"/>
          </a:p>
          <a:p>
            <a:pPr lvl="4" eaLnBrk="1" latinLnBrk="0" hangingPunct="1"/>
            <a:r>
              <a:rPr kumimoji="0" lang="en-US" dirty="0" smtClean="0"/>
              <a:t>5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432208"/>
            <a:ext cx="3052064" cy="289902"/>
          </a:xfrm>
          <a:prstGeom prst="rect">
            <a:avLst/>
          </a:prstGeom>
          <a:solidFill>
            <a:srgbClr val="ECF2F4"/>
          </a:solidFill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zh-TW" smtClean="0"/>
              <a:t>2015/11/20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8464" y="6432208"/>
            <a:ext cx="5080000" cy="289902"/>
          </a:xfrm>
          <a:prstGeom prst="rect">
            <a:avLst/>
          </a:prstGeom>
          <a:solidFill>
            <a:srgbClr val="ECF2F4"/>
          </a:solidFill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KDD Lab@NCHU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432208"/>
            <a:ext cx="2641600" cy="289902"/>
          </a:xfrm>
          <a:prstGeom prst="rect">
            <a:avLst/>
          </a:prstGeom>
          <a:solidFill>
            <a:srgbClr val="ECF2F4"/>
          </a:solidFill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fld id="{4024F9E6-8BD1-4849-86DE-3CD23B63DC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Calibri" panose="020F0502020204030204" pitchFamily="34" charset="0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Calibri" panose="020F0502020204030204" pitchFamily="34" charset="0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latinLnBrk="0" hangingPunct="1">
        <a:spcBef>
          <a:spcPct val="0"/>
        </a:spcBef>
        <a:buNone/>
        <a:defRPr kumimoji="0" sz="3600" kern="1200">
          <a:solidFill>
            <a:schemeClr val="tx2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" panose="05000000000000000000" pitchFamily="2" charset="2"/>
        <a:buChar char="l"/>
        <a:defRPr kumimoji="0" sz="2400" kern="1200">
          <a:solidFill>
            <a:schemeClr val="tx2"/>
          </a:solidFill>
          <a:latin typeface="Calibri" panose="020F0502020204030204" pitchFamily="34" charset="0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" panose="05000000000000000000" pitchFamily="2" charset="2"/>
        <a:buChar char="ü"/>
        <a:defRPr kumimoji="0" sz="2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developer.android.com/sdk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eveloper.android.com/studio/command-line/adb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 err="1" smtClean="0"/>
              <a:t>Rasberry</a:t>
            </a:r>
            <a:r>
              <a:rPr lang="en-US" altLang="zh-TW" sz="3600" dirty="0" smtClean="0"/>
              <a:t> pi 3 model b</a:t>
            </a:r>
            <a:endParaRPr lang="zh-TW" altLang="en-US" sz="3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Install android things</a:t>
            </a:r>
            <a:endParaRPr lang="en-US" alt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5101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things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7-zip</a:t>
            </a:r>
            <a:r>
              <a:rPr lang="zh-TW" altLang="en-US" dirty="0" smtClean="0"/>
              <a:t>解壓縮</a:t>
            </a:r>
            <a:endParaRPr lang="en-US" altLang="zh-TW" dirty="0" smtClean="0"/>
          </a:p>
          <a:p>
            <a:r>
              <a:rPr lang="zh-TW" altLang="en-US" dirty="0" smtClean="0"/>
              <a:t>開啟</a:t>
            </a:r>
            <a:r>
              <a:rPr lang="en-US" altLang="zh-TW" dirty="0" smtClean="0"/>
              <a:t>win32diskimager</a:t>
            </a:r>
            <a:r>
              <a:rPr lang="zh-TW" altLang="en-US" dirty="0" smtClean="0"/>
              <a:t>進行燒入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095" y="1418248"/>
            <a:ext cx="6829425" cy="2381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17" y="1931621"/>
            <a:ext cx="3736347" cy="235604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64" y="2303251"/>
            <a:ext cx="3325362" cy="235860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64" y="4937106"/>
            <a:ext cx="3211902" cy="103717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9717" y="4644939"/>
            <a:ext cx="3457416" cy="145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things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打開</a:t>
            </a:r>
            <a:r>
              <a:rPr lang="en-US" altLang="zh-TW" dirty="0" err="1" smtClean="0"/>
              <a:t>config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notepad++</a:t>
            </a:r>
            <a:r>
              <a:rPr lang="zh-TW" altLang="en-US" dirty="0" smtClean="0"/>
              <a:t>打開，按照以下配置</a:t>
            </a:r>
            <a:endParaRPr lang="en-US" altLang="zh-TW" dirty="0" smtClean="0"/>
          </a:p>
          <a:p>
            <a:r>
              <a:rPr lang="en-US" altLang="zh-TW" dirty="0" smtClean="0"/>
              <a:t>26</a:t>
            </a:r>
            <a:r>
              <a:rPr lang="zh-TW" altLang="en-US" dirty="0" smtClean="0"/>
              <a:t>行後加入</a:t>
            </a:r>
            <a:r>
              <a:rPr lang="en-US" altLang="zh-TW" dirty="0" smtClean="0"/>
              <a:t>28</a:t>
            </a:r>
            <a:r>
              <a:rPr lang="zh-TW" altLang="en-US" dirty="0" smtClean="0"/>
              <a:t>到</a:t>
            </a:r>
            <a:r>
              <a:rPr lang="en-US" altLang="zh-TW" dirty="0" smtClean="0"/>
              <a:t>32</a:t>
            </a:r>
            <a:r>
              <a:rPr lang="zh-TW" altLang="en-US" dirty="0" smtClean="0"/>
              <a:t>行的內容</a:t>
            </a:r>
            <a:endParaRPr lang="en-US" altLang="zh-TW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140" y="2470119"/>
            <a:ext cx="4695825" cy="32289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464" y="2791903"/>
            <a:ext cx="46863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放入</a:t>
            </a:r>
            <a:r>
              <a:rPr lang="en-US" altLang="zh-TW" dirty="0" smtClean="0"/>
              <a:t>SDCARD </a:t>
            </a:r>
            <a:r>
              <a:rPr lang="zh-TW" altLang="en-US" dirty="0" smtClean="0"/>
              <a:t>開機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33" y="1389140"/>
            <a:ext cx="6039587" cy="45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41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things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設定網路</a:t>
            </a:r>
            <a:endParaRPr lang="en-US" altLang="zh-TW" dirty="0" smtClean="0"/>
          </a:p>
          <a:p>
            <a:r>
              <a:rPr lang="en-US" altLang="zh-TW" dirty="0" smtClean="0"/>
              <a:t>WIFI</a:t>
            </a:r>
          </a:p>
          <a:p>
            <a:r>
              <a:rPr lang="en-US" altLang="zh-TW" dirty="0" smtClean="0"/>
              <a:t>DHCP</a:t>
            </a:r>
          </a:p>
        </p:txBody>
      </p:sp>
    </p:spTree>
    <p:extLst>
      <p:ext uri="{BB962C8B-B14F-4D97-AF65-F5344CB8AC3E}">
        <p14:creationId xmlns:p14="http://schemas.microsoft.com/office/powerpoint/2010/main" val="272621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things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 smtClean="0"/>
              <a:t>Wifi</a:t>
            </a:r>
            <a:endParaRPr lang="en-US" altLang="zh-TW" dirty="0" smtClean="0"/>
          </a:p>
          <a:p>
            <a:r>
              <a:rPr lang="zh-TW" altLang="en-US" dirty="0" smtClean="0"/>
              <a:t>接</a:t>
            </a:r>
            <a:r>
              <a:rPr lang="zh-TW" altLang="en-US" dirty="0"/>
              <a:t>線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83" y="2507860"/>
            <a:ext cx="4930266" cy="33747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924" y="2844291"/>
            <a:ext cx="20383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3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things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打開</a:t>
            </a:r>
            <a:r>
              <a:rPr lang="en-US" altLang="zh-TW" dirty="0" smtClean="0"/>
              <a:t>Putty</a:t>
            </a:r>
            <a:r>
              <a:rPr lang="zh-TW" altLang="en-US" dirty="0" smtClean="0"/>
              <a:t>，依照以下設定 </a:t>
            </a:r>
            <a:r>
              <a:rPr lang="en-US" altLang="zh-TW" dirty="0" smtClean="0"/>
              <a:t>com port</a:t>
            </a:r>
            <a:r>
              <a:rPr lang="zh-TW" altLang="en-US" dirty="0" smtClean="0"/>
              <a:t>請到裝置管理員看是哪個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92" y="1777041"/>
            <a:ext cx="3753924" cy="339610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019" y="1959020"/>
            <a:ext cx="1466850" cy="15716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912" y="1777041"/>
            <a:ext cx="4288809" cy="309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6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things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按下</a:t>
            </a:r>
            <a:r>
              <a:rPr lang="en-US" altLang="zh-TW" dirty="0" smtClean="0"/>
              <a:t>enter</a:t>
            </a:r>
            <a:r>
              <a:rPr lang="zh-TW" altLang="en-US" dirty="0" smtClean="0"/>
              <a:t>後，輸入</a:t>
            </a:r>
            <a:r>
              <a:rPr lang="en-US" altLang="zh-TW" dirty="0" smtClean="0"/>
              <a:t>ls</a:t>
            </a:r>
            <a:r>
              <a:rPr lang="zh-TW" altLang="en-US" dirty="0" smtClean="0"/>
              <a:t>，就能看到資料夾了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74" y="1973180"/>
            <a:ext cx="7059053" cy="418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5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things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開始連接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，輸入以下指令</a:t>
            </a:r>
            <a:endParaRPr lang="en-US" altLang="zh-TW" dirty="0" smtClean="0"/>
          </a:p>
          <a:p>
            <a:r>
              <a:rPr lang="en-US" altLang="zh-TW" dirty="0" err="1"/>
              <a:t>s</a:t>
            </a:r>
            <a:r>
              <a:rPr lang="en-US" altLang="zh-TW" dirty="0" err="1" smtClean="0"/>
              <a:t>sid</a:t>
            </a:r>
            <a:r>
              <a:rPr lang="zh-TW" altLang="en-US" dirty="0" smtClean="0"/>
              <a:t>是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的名稱，</a:t>
            </a:r>
            <a:r>
              <a:rPr lang="en-US" altLang="zh-TW" dirty="0" smtClean="0"/>
              <a:t>passphrase</a:t>
            </a:r>
            <a:r>
              <a:rPr lang="zh-TW" altLang="en-US" dirty="0" smtClean="0"/>
              <a:t>是密碼都輸入完成按下</a:t>
            </a:r>
            <a:r>
              <a:rPr lang="en-US" altLang="zh-TW" dirty="0" smtClean="0"/>
              <a:t>enter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ping google(8.8.8.8)</a:t>
            </a:r>
            <a:r>
              <a:rPr lang="zh-TW" altLang="en-US" dirty="0" smtClean="0"/>
              <a:t>看有沒有成功，</a:t>
            </a:r>
            <a:r>
              <a:rPr lang="en-US" altLang="zh-TW" dirty="0" smtClean="0"/>
              <a:t>ping</a:t>
            </a:r>
            <a:r>
              <a:rPr lang="zh-TW" altLang="en-US" dirty="0" smtClean="0"/>
              <a:t>中興也可以</a:t>
            </a:r>
            <a:r>
              <a:rPr lang="en-US" altLang="zh-TW" dirty="0" smtClean="0"/>
              <a:t>(140.120.1.2)</a:t>
            </a:r>
          </a:p>
          <a:p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64" y="2393201"/>
            <a:ext cx="4467225" cy="10191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37" y="4487354"/>
            <a:ext cx="55816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73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things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看分配到的</a:t>
            </a:r>
            <a:r>
              <a:rPr lang="en-US" altLang="zh-TW" dirty="0" err="1" smtClean="0"/>
              <a:t>ip</a:t>
            </a:r>
            <a:r>
              <a:rPr lang="zh-TW" altLang="en-US" dirty="0" smtClean="0"/>
              <a:t>，輸入</a:t>
            </a:r>
            <a:r>
              <a:rPr lang="en-US" altLang="zh-TW" dirty="0" err="1" smtClean="0"/>
              <a:t>ifconfig</a:t>
            </a:r>
            <a:r>
              <a:rPr lang="en-US" altLang="zh-TW" dirty="0" smtClean="0"/>
              <a:t> wlan0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用筆電確認一下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02" y="1915053"/>
            <a:ext cx="5269840" cy="249971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02" y="5311525"/>
            <a:ext cx="3347901" cy="98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7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things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DHCP</a:t>
            </a:r>
            <a:r>
              <a:rPr lang="zh-TW" altLang="en-US" dirty="0" smtClean="0"/>
              <a:t>會自動分配，不用去做任何設定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64" y="1987379"/>
            <a:ext cx="7915275" cy="12001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36" y="3462776"/>
            <a:ext cx="4791741" cy="269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Install android things</a:t>
            </a:r>
          </a:p>
          <a:p>
            <a:r>
              <a:rPr lang="en-US" altLang="zh-TW" dirty="0" smtClean="0"/>
              <a:t>Install android Studio</a:t>
            </a:r>
          </a:p>
          <a:p>
            <a:r>
              <a:rPr lang="en-US" altLang="zh-TW" dirty="0" smtClean="0"/>
              <a:t>ADB</a:t>
            </a:r>
          </a:p>
          <a:p>
            <a:r>
              <a:rPr lang="en-US" altLang="zh-TW" dirty="0" smtClean="0"/>
              <a:t>LAB</a:t>
            </a:r>
          </a:p>
          <a:p>
            <a:pPr lvl="1"/>
            <a:r>
              <a:rPr lang="en-US" altLang="zh-TW" dirty="0" smtClean="0"/>
              <a:t>BLINKLED</a:t>
            </a:r>
          </a:p>
          <a:p>
            <a:pPr lvl="1"/>
            <a:r>
              <a:rPr lang="en-US" altLang="zh-TW" dirty="0"/>
              <a:t>BLUETOOTHMASTE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840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Arial Unicode MS" pitchFamily="34" charset="-120"/>
                <a:cs typeface="Arial Unicode MS" pitchFamily="34" charset="-120"/>
              </a:rPr>
              <a:t>Download and install Android </a:t>
            </a:r>
            <a:r>
              <a:rPr lang="en-US" altLang="zh-TW" dirty="0" smtClean="0">
                <a:ea typeface="Arial Unicode MS" pitchFamily="34" charset="-120"/>
                <a:cs typeface="Arial Unicode MS" pitchFamily="34" charset="-120"/>
              </a:rPr>
              <a:t>Studio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為了讓開發人員可以方便、快速的開發應用程式，把除了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JDK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以外需要的開發工具程式和所有的資源，全部包裝在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Studio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，裡面包含下列的元件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IntelliJ IDEA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軟體開發工具。</a:t>
            </a:r>
          </a:p>
          <a:p>
            <a:pPr lvl="1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SDK Tools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lvl="1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Platform-tools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lvl="1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最新版本的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platform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lvl="1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最新版本的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模擬裝置系統檔案。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3143250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47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Arial Unicode MS" pitchFamily="34" charset="-120"/>
                <a:cs typeface="Arial Unicode MS" pitchFamily="34" charset="-120"/>
              </a:rPr>
              <a:t>Download and install Android </a:t>
            </a:r>
            <a:r>
              <a:rPr lang="en-US" altLang="zh-TW" dirty="0" smtClean="0">
                <a:ea typeface="Arial Unicode MS" pitchFamily="34" charset="-120"/>
                <a:cs typeface="Arial Unicode MS" pitchFamily="34" charset="-120"/>
              </a:rPr>
              <a:t>Studio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依照下列的步驟下載與安裝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Studio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17220" lvl="1" indent="-342900">
              <a:buFont typeface="+mj-lt"/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開啟瀏覽器，到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開發人員網站：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http://developer.android.com/sdk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/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17220" lvl="1" indent="-342900">
              <a:buFont typeface="+mj-lt"/>
              <a:buAutoNum type="arabicPeriod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Download Android Studio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」圖示：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2418366"/>
            <a:ext cx="6344294" cy="289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8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Arial Unicode MS" pitchFamily="34" charset="-120"/>
                <a:cs typeface="Arial Unicode MS" pitchFamily="34" charset="-120"/>
              </a:rPr>
              <a:t>Download and install Android </a:t>
            </a:r>
            <a:r>
              <a:rPr lang="en-US" altLang="zh-TW" dirty="0" smtClean="0">
                <a:ea typeface="Arial Unicode MS" pitchFamily="34" charset="-120"/>
                <a:cs typeface="Arial Unicode MS" pitchFamily="34" charset="-120"/>
              </a:rPr>
              <a:t>Studio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依照下列的步驟下載與安裝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Studio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31520" lvl="1" indent="-457200">
              <a:buFont typeface="+mj-lt"/>
              <a:buAutoNum type="arabicPeriod" startAt="3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在版權聲明的網頁中，勾選「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 have read and agree with the above terms and conditions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」，選擇下方的「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Download Android Studio for Windows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」：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"/>
          <a:stretch/>
        </p:blipFill>
        <p:spPr>
          <a:xfrm>
            <a:off x="2981325" y="2438400"/>
            <a:ext cx="5696594" cy="39199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981325" y="5686425"/>
            <a:ext cx="2924175" cy="590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400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Arial Unicode MS" pitchFamily="34" charset="-120"/>
                <a:cs typeface="Arial Unicode MS" pitchFamily="34" charset="-120"/>
              </a:rPr>
              <a:t>Download and install Android </a:t>
            </a:r>
            <a:r>
              <a:rPr lang="en-US" altLang="zh-TW" dirty="0" smtClean="0">
                <a:ea typeface="Arial Unicode MS" pitchFamily="34" charset="-120"/>
                <a:cs typeface="Arial Unicode MS" pitchFamily="34" charset="-120"/>
              </a:rPr>
              <a:t>Studio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依照下列的步驟下載與安裝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Studio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31520" lvl="1" indent="-457200">
              <a:buFont typeface="+mj-lt"/>
              <a:buAutoNum type="arabicPeriod" startAt="4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儲存下載的檔案，下載完成後執行這個檔案開始安裝的步驟。</a:t>
            </a:r>
          </a:p>
          <a:p>
            <a:pPr marL="731520" lvl="1" indent="-457200">
              <a:buFont typeface="+mj-lt"/>
              <a:buAutoNum type="arabicPeriod" startAt="4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在歡迎畫面選擇「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Next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」：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31520" lvl="1" indent="-457200">
              <a:buFont typeface="+mj-lt"/>
              <a:buAutoNum type="arabicPeriod" startAt="4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在元件選擇話面使用預設的選項，選擇「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Next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」：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9" t="22963" r="32553" b="28426"/>
          <a:stretch/>
        </p:blipFill>
        <p:spPr bwMode="auto">
          <a:xfrm>
            <a:off x="790575" y="2873256"/>
            <a:ext cx="4362450" cy="3413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048" y="2873256"/>
            <a:ext cx="4324954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3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ADB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按照預設安裝</a:t>
            </a:r>
            <a:r>
              <a:rPr lang="en-US" altLang="zh-TW" dirty="0" smtClean="0"/>
              <a:t>android studio</a:t>
            </a:r>
            <a:r>
              <a:rPr lang="zh-TW" altLang="en-US" dirty="0" smtClean="0"/>
              <a:t> 其</a:t>
            </a:r>
            <a:r>
              <a:rPr lang="en-US" altLang="zh-TW" dirty="0" err="1" smtClean="0"/>
              <a:t>adb</a:t>
            </a:r>
            <a:r>
              <a:rPr lang="zh-TW" altLang="en-US" dirty="0" smtClean="0"/>
              <a:t>會在</a:t>
            </a:r>
            <a:r>
              <a:rPr lang="en-US" altLang="zh-TW" dirty="0" err="1" smtClean="0"/>
              <a:t>appdata</a:t>
            </a:r>
            <a:r>
              <a:rPr lang="zh-TW" altLang="en-US" dirty="0" smtClean="0"/>
              <a:t>資料夾，但因預設為隱藏故先以以下步驟將其勾選為顯示</a:t>
            </a:r>
            <a:endParaRPr lang="en-US" altLang="zh-TW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11" y="2243587"/>
            <a:ext cx="2762250" cy="37338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037" y="2281687"/>
            <a:ext cx="32099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1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ADB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進到下圖的資料夾即可以看到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97" y="1990895"/>
            <a:ext cx="5675822" cy="321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64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ADB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開啟</a:t>
            </a:r>
            <a:r>
              <a:rPr lang="en-US" altLang="zh-TW" dirty="0" err="1" smtClean="0"/>
              <a:t>cmd</a:t>
            </a:r>
            <a:r>
              <a:rPr lang="zh-TW" altLang="en-US" dirty="0" smtClean="0"/>
              <a:t>，進到</a:t>
            </a:r>
            <a:r>
              <a:rPr lang="en-US" altLang="zh-TW" dirty="0" err="1" smtClean="0"/>
              <a:t>adb</a:t>
            </a:r>
            <a:r>
              <a:rPr lang="zh-TW" altLang="en-US" dirty="0" smtClean="0"/>
              <a:t>的資料夾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 smtClean="0"/>
              <a:t>adb</a:t>
            </a:r>
            <a:r>
              <a:rPr lang="en-US" altLang="zh-TW" dirty="0" smtClean="0"/>
              <a:t> connect </a:t>
            </a:r>
            <a:r>
              <a:rPr lang="en-US" altLang="zh-TW" dirty="0" err="1" smtClean="0"/>
              <a:t>ip</a:t>
            </a:r>
            <a:r>
              <a:rPr lang="zh-TW" altLang="en-US" dirty="0" smtClean="0"/>
              <a:t>位址就能連上</a:t>
            </a:r>
            <a:r>
              <a:rPr lang="zh-TW" altLang="en-US" dirty="0" smtClean="0"/>
              <a:t>了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ADB</a:t>
            </a:r>
            <a:r>
              <a:rPr lang="zh-TW" altLang="en-US" dirty="0" smtClean="0"/>
              <a:t>指令非常的多，底下有連結供參考</a:t>
            </a:r>
            <a:endParaRPr lang="en-US" altLang="zh-TW" dirty="0" smtClean="0"/>
          </a:p>
          <a:p>
            <a:r>
              <a:rPr lang="en-US" altLang="zh-TW" dirty="0" smtClean="0">
                <a:hlinkClick r:id="rId2"/>
              </a:rPr>
              <a:t>https://developer.android.com/studio/command-line/adb.html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98" y="1863036"/>
            <a:ext cx="6610350" cy="3714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98" y="2878347"/>
            <a:ext cx="3000375" cy="2762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398" y="3398079"/>
            <a:ext cx="62674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24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LAB1-BLINKLED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請先完成</a:t>
            </a:r>
            <a:r>
              <a:rPr lang="en-US" altLang="zh-TW" dirty="0" err="1" smtClean="0">
                <a:solidFill>
                  <a:srgbClr val="FF0000"/>
                </a:solidFill>
              </a:rPr>
              <a:t>ADBconnect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開啟</a:t>
            </a:r>
            <a:r>
              <a:rPr lang="en-US" altLang="zh-TW" dirty="0" smtClean="0"/>
              <a:t>android studio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選擇</a:t>
            </a:r>
            <a:r>
              <a:rPr lang="zh-TW" altLang="en-US" dirty="0" smtClean="0"/>
              <a:t>範例</a:t>
            </a:r>
            <a:r>
              <a:rPr lang="en-US" altLang="zh-TW" dirty="0" smtClean="0"/>
              <a:t>(</a:t>
            </a:r>
            <a:r>
              <a:rPr lang="zh-TW" altLang="en-US" dirty="0" smtClean="0"/>
              <a:t>第一次選圖示會是資料夾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 smtClean="0"/>
              <a:t>選擇</a:t>
            </a:r>
            <a:r>
              <a:rPr lang="en-US" altLang="zh-TW" dirty="0" smtClean="0"/>
              <a:t>new window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23" y="2314844"/>
            <a:ext cx="3114675" cy="8191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14" y="3874128"/>
            <a:ext cx="2247900" cy="2857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443" y="2895869"/>
            <a:ext cx="219075" cy="2381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64" y="4900011"/>
            <a:ext cx="6173638" cy="13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57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LAB1-BLINKLED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上傳程式</a:t>
            </a:r>
            <a:endParaRPr lang="en-US" altLang="zh-TW" dirty="0" smtClean="0"/>
          </a:p>
          <a:p>
            <a:r>
              <a:rPr lang="zh-TW" altLang="en-US" dirty="0" smtClean="0"/>
              <a:t>接</a:t>
            </a:r>
            <a:r>
              <a:rPr lang="zh-TW" altLang="en-US" dirty="0"/>
              <a:t>線</a:t>
            </a:r>
            <a:endParaRPr lang="en-US" altLang="zh-TW" dirty="0" smtClean="0"/>
          </a:p>
          <a:p>
            <a:r>
              <a:rPr lang="zh-TW" altLang="en-US" dirty="0" smtClean="0"/>
              <a:t>成功 </a:t>
            </a:r>
            <a:r>
              <a:rPr lang="en-US" altLang="zh-TW" dirty="0" smtClean="0"/>
              <a:t>led blink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145" y="1219200"/>
            <a:ext cx="5147943" cy="39547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64" y="3039707"/>
            <a:ext cx="4567419" cy="26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28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LAB2-BLUETOOTHMASTER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打開程式</a:t>
            </a:r>
            <a:endParaRPr lang="en-US" altLang="zh-TW" dirty="0" smtClean="0"/>
          </a:p>
          <a:p>
            <a:r>
              <a:rPr lang="en-US" altLang="zh-TW" dirty="0" smtClean="0"/>
              <a:t>Upload to rpi3</a:t>
            </a:r>
          </a:p>
          <a:p>
            <a:r>
              <a:rPr lang="zh-TW" altLang="en-US" dirty="0" smtClean="0"/>
              <a:t>將</a:t>
            </a:r>
            <a:r>
              <a:rPr lang="en-US" altLang="zh-TW" dirty="0" err="1" smtClean="0"/>
              <a:t>arduino</a:t>
            </a:r>
            <a:r>
              <a:rPr lang="zh-TW" altLang="en-US" dirty="0" smtClean="0"/>
              <a:t>完成的設備打開</a:t>
            </a:r>
            <a:endParaRPr lang="en-US" altLang="zh-TW" dirty="0" smtClean="0"/>
          </a:p>
          <a:p>
            <a:r>
              <a:rPr lang="zh-TW" altLang="en-US" dirty="0" smtClean="0"/>
              <a:t>即可使用</a:t>
            </a:r>
            <a:r>
              <a:rPr lang="en-US" altLang="zh-TW" dirty="0" smtClean="0"/>
              <a:t>android </a:t>
            </a:r>
            <a:r>
              <a:rPr lang="zh-TW" altLang="en-US" dirty="0" smtClean="0"/>
              <a:t>掃描到設備並能連線讀取</a:t>
            </a:r>
            <a:r>
              <a:rPr lang="en-US" altLang="zh-TW" dirty="0" smtClean="0"/>
              <a:t>data</a:t>
            </a:r>
          </a:p>
          <a:p>
            <a:r>
              <a:rPr lang="zh-TW" altLang="en-US" dirty="0" smtClean="0">
                <a:solidFill>
                  <a:srgbClr val="FF0000"/>
                </a:solidFill>
              </a:rPr>
              <a:t>接著一定會發生掃描不到設備，請</a:t>
            </a:r>
            <a:r>
              <a:rPr lang="zh-TW" altLang="en-US" dirty="0">
                <a:solidFill>
                  <a:srgbClr val="FF0000"/>
                </a:solidFill>
              </a:rPr>
              <a:t>見下一</a:t>
            </a:r>
            <a:r>
              <a:rPr lang="zh-TW" altLang="en-US" dirty="0" smtClean="0">
                <a:solidFill>
                  <a:srgbClr val="FF0000"/>
                </a:solidFill>
              </a:rPr>
              <a:t>頁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240" y="1418248"/>
            <a:ext cx="172402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76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Android things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Android Things lets you build professional, mass-market products on a trusted platform, without previous knowledge of embedded system design.</a:t>
            </a:r>
          </a:p>
          <a:p>
            <a:r>
              <a:rPr lang="en-US" altLang="zh-TW" dirty="0"/>
              <a:t>Google is planning to place Android among the next wave of devices poised to make your future smart home. Google has launched Android Things, its latest OS for </a:t>
            </a:r>
            <a:r>
              <a:rPr lang="en-US" altLang="zh-TW" dirty="0" err="1"/>
              <a:t>IoT</a:t>
            </a:r>
            <a:r>
              <a:rPr lang="en-US" altLang="zh-TW" dirty="0"/>
              <a:t> devices that can run on connected devices like speakers, cameras, routers and more. 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938" y="4082890"/>
            <a:ext cx="3481391" cy="196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Android things </a:t>
            </a:r>
            <a:r>
              <a:rPr lang="en-US" altLang="zh-TW" dirty="0" err="1" smtClean="0"/>
              <a:t>bluetooth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 smtClean="0"/>
              <a:t>Adb</a:t>
            </a:r>
            <a:r>
              <a:rPr lang="zh-TW" altLang="en-US" dirty="0" smtClean="0"/>
              <a:t>指令開啟藍芽因為在</a:t>
            </a:r>
            <a:r>
              <a:rPr lang="en-US" altLang="zh-TW" dirty="0" smtClean="0"/>
              <a:t>android things</a:t>
            </a:r>
            <a:r>
              <a:rPr lang="zh-TW" altLang="en-US" dirty="0" smtClean="0"/>
              <a:t>沒有彈跳視窗的功能故直接用指令</a:t>
            </a:r>
            <a:r>
              <a:rPr lang="zh-TW" altLang="en-US" dirty="0" smtClean="0"/>
              <a:t>開啟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接著重新打開程式，就能成功連線並掃描了</a:t>
            </a:r>
            <a:endParaRPr lang="en-US" altLang="zh-TW" dirty="0" smtClean="0"/>
          </a:p>
          <a:p>
            <a:r>
              <a:rPr lang="en-US" altLang="zh-TW" b="1" dirty="0" err="1"/>
              <a:t>adb</a:t>
            </a:r>
            <a:r>
              <a:rPr lang="en-US" altLang="zh-TW" b="1" dirty="0"/>
              <a:t> shell am </a:t>
            </a:r>
            <a:r>
              <a:rPr lang="en-US" altLang="zh-TW" b="1" dirty="0" smtClean="0"/>
              <a:t>start -n com.package.name/</a:t>
            </a:r>
            <a:r>
              <a:rPr lang="en-US" altLang="zh-TW" b="1" dirty="0" err="1" smtClean="0"/>
              <a:t>com.package.name.ActivityName</a:t>
            </a:r>
            <a:endParaRPr lang="en-US" altLang="zh-TW" b="1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37" y="1969518"/>
            <a:ext cx="6943725" cy="4000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4" y="4081687"/>
            <a:ext cx="10296525" cy="5143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7" y="4802522"/>
            <a:ext cx="3714750" cy="32385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408" y="1948825"/>
            <a:ext cx="1983881" cy="19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87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LAB2-BLUETOOTHMASTER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另外這支程式本身是為</a:t>
            </a:r>
            <a:r>
              <a:rPr lang="en-US" altLang="zh-TW" dirty="0"/>
              <a:t>android</a:t>
            </a:r>
            <a:r>
              <a:rPr lang="zh-TW" altLang="en-US" dirty="0"/>
              <a:t>設計的，而在</a:t>
            </a:r>
            <a:r>
              <a:rPr lang="en-US" altLang="zh-TW" dirty="0"/>
              <a:t>android 6.0</a:t>
            </a:r>
            <a:r>
              <a:rPr lang="zh-TW" altLang="en-US" dirty="0"/>
              <a:t>後</a:t>
            </a:r>
            <a:r>
              <a:rPr lang="en-US" altLang="zh-TW" dirty="0"/>
              <a:t>google</a:t>
            </a:r>
            <a:r>
              <a:rPr lang="zh-TW" altLang="en-US" dirty="0"/>
              <a:t>開始較注重隱私，所以在</a:t>
            </a:r>
            <a:r>
              <a:rPr lang="en-US" altLang="zh-TW" dirty="0" err="1"/>
              <a:t>manifast</a:t>
            </a:r>
            <a:r>
              <a:rPr lang="zh-TW" altLang="en-US" dirty="0"/>
              <a:t>註冊時有部分權限並不會給，所以要詢問使用者是否要給予</a:t>
            </a:r>
            <a:r>
              <a:rPr lang="en-US" altLang="zh-TW" dirty="0"/>
              <a:t>app</a:t>
            </a:r>
            <a:r>
              <a:rPr lang="zh-TW" altLang="en-US" dirty="0"/>
              <a:t>權限。</a:t>
            </a:r>
            <a:endParaRPr lang="en-US" altLang="zh-TW" dirty="0"/>
          </a:p>
          <a:p>
            <a:r>
              <a:rPr lang="zh-TW" altLang="en-US" dirty="0"/>
              <a:t>而在</a:t>
            </a:r>
            <a:r>
              <a:rPr lang="en-US" altLang="zh-TW" dirty="0"/>
              <a:t>android things</a:t>
            </a:r>
            <a:r>
              <a:rPr lang="zh-TW" altLang="en-US" dirty="0"/>
              <a:t>上會全部給予權限，因為是設計給嵌入式使用。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64" y="3688080"/>
            <a:ext cx="32670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78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things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Support platfor</a:t>
            </a:r>
            <a:r>
              <a:rPr lang="en-US" altLang="zh-TW" dirty="0"/>
              <a:t>m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74303"/>
            <a:ext cx="7634827" cy="362755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588" y="1874303"/>
            <a:ext cx="1840844" cy="38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things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Android vs Android things framework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321242"/>
            <a:ext cx="5791200" cy="27336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43" y="0"/>
            <a:ext cx="4724578" cy="698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4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things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Different with Android</a:t>
            </a:r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20700"/>
            <a:ext cx="8924925" cy="26574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027" y="2064778"/>
            <a:ext cx="7529373" cy="422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9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things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Develop tools 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523" y="2095140"/>
            <a:ext cx="8750909" cy="37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things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Start Install</a:t>
            </a:r>
          </a:p>
          <a:p>
            <a:r>
              <a:rPr lang="en-US" altLang="zh-TW" dirty="0" smtClean="0"/>
              <a:t>Install tools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38" y="2236730"/>
            <a:ext cx="3867540" cy="290269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421" y="2303253"/>
            <a:ext cx="6815930" cy="193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8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Android things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2015/11/20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KDD Lab@NCHU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4F9E6-8BD1-4849-86DE-3CD23B63DC4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格式化記憶卡</a:t>
            </a:r>
            <a:endParaRPr lang="en-US" altLang="zh-TW" dirty="0" smtClean="0"/>
          </a:p>
          <a:p>
            <a:r>
              <a:rPr lang="zh-TW" altLang="en-US" dirty="0" smtClean="0"/>
              <a:t>將記憶卡放入讀卡機</a:t>
            </a:r>
            <a:endParaRPr lang="en-US" altLang="zh-TW" dirty="0" smtClean="0"/>
          </a:p>
          <a:p>
            <a:r>
              <a:rPr lang="zh-TW" altLang="en-US" dirty="0" smtClean="0"/>
              <a:t>打開</a:t>
            </a:r>
            <a:r>
              <a:rPr lang="en-US" altLang="zh-TW" dirty="0" smtClean="0"/>
              <a:t>SD Card Formatter</a:t>
            </a:r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volume label</a:t>
            </a:r>
            <a:r>
              <a:rPr lang="zh-TW" altLang="en-US" dirty="0" smtClean="0"/>
              <a:t> 改組別的名子</a:t>
            </a:r>
            <a:endParaRPr lang="en-US" altLang="zh-TW" dirty="0" smtClean="0"/>
          </a:p>
          <a:p>
            <a:r>
              <a:rPr lang="zh-TW" altLang="en-US" dirty="0" smtClean="0"/>
              <a:t>按下</a:t>
            </a:r>
            <a:r>
              <a:rPr lang="en-US" altLang="zh-TW" dirty="0" smtClean="0"/>
              <a:t>format</a:t>
            </a:r>
          </a:p>
          <a:p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270" y="1377779"/>
            <a:ext cx="46386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6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佈景主題1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here Next.potx" id="{11D72CA8-CD2C-4C69-9C5F-029780199ECC}" vid="{682B5628-034D-4554-B672-97396526A7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20151120_PaperTitle_xxx</Template>
  <TotalTime>0</TotalTime>
  <Words>849</Words>
  <Application>Microsoft Office PowerPoint</Application>
  <PresentationFormat>寬螢幕</PresentationFormat>
  <Paragraphs>220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9" baseType="lpstr">
      <vt:lpstr>Arial Unicode MS</vt:lpstr>
      <vt:lpstr>微軟正黑體</vt:lpstr>
      <vt:lpstr>新細明體</vt:lpstr>
      <vt:lpstr>Arial</vt:lpstr>
      <vt:lpstr>Calibri</vt:lpstr>
      <vt:lpstr>Wingdings</vt:lpstr>
      <vt:lpstr>Wingdings 3</vt:lpstr>
      <vt:lpstr>佈景主題1</vt:lpstr>
      <vt:lpstr>Rasberry pi 3 model b</vt:lpstr>
      <vt:lpstr>OUTLINE</vt:lpstr>
      <vt:lpstr>Android things</vt:lpstr>
      <vt:lpstr>Android things</vt:lpstr>
      <vt:lpstr>Android things</vt:lpstr>
      <vt:lpstr>Android things</vt:lpstr>
      <vt:lpstr>Android things</vt:lpstr>
      <vt:lpstr>Android things</vt:lpstr>
      <vt:lpstr>Android things</vt:lpstr>
      <vt:lpstr>Android things</vt:lpstr>
      <vt:lpstr>Android things</vt:lpstr>
      <vt:lpstr>PowerPoint 簡報</vt:lpstr>
      <vt:lpstr>Android things</vt:lpstr>
      <vt:lpstr>Android things</vt:lpstr>
      <vt:lpstr>Android things</vt:lpstr>
      <vt:lpstr>Android things</vt:lpstr>
      <vt:lpstr>Android things</vt:lpstr>
      <vt:lpstr>Android things</vt:lpstr>
      <vt:lpstr>Android things</vt:lpstr>
      <vt:lpstr>Download and install Android Studio</vt:lpstr>
      <vt:lpstr>Download and install Android Studio</vt:lpstr>
      <vt:lpstr>Download and install Android Studio</vt:lpstr>
      <vt:lpstr>Download and install Android Studio</vt:lpstr>
      <vt:lpstr>ADB</vt:lpstr>
      <vt:lpstr>ADB</vt:lpstr>
      <vt:lpstr>ADB</vt:lpstr>
      <vt:lpstr>LAB1-BLINKLED</vt:lpstr>
      <vt:lpstr>LAB1-BLINKLED</vt:lpstr>
      <vt:lpstr>LAB2-BLUETOOTHMASTER</vt:lpstr>
      <vt:lpstr>Android things bluetooth</vt:lpstr>
      <vt:lpstr>LAB2-BLUETOOTHMASTER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2017-07-21T14:20:54Z</dcterms:created>
  <dcterms:modified xsi:type="dcterms:W3CDTF">2017-11-08T09:33:33Z</dcterms:modified>
</cp:coreProperties>
</file>